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5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83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1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3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7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0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3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79E657-7BF2-4D59-866A-E21F3DD779C1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ООО «Югнефтегаз»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участок недр </a:t>
            </a:r>
            <a:r>
              <a:rPr lang="ru-RU" dirty="0" smtClean="0"/>
              <a:t>«Агачбулак»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50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10" y="134055"/>
            <a:ext cx="3577411" cy="363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5356" y="3932939"/>
            <a:ext cx="7097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«Югнефтегаз» обладает лицензией на право пользования 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недрами №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00639 НР участок Агачбулак. 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недр расположен на территории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Карабудахкентского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15-17 км северо-западнее от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ж.д.ст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Избербаш и в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 юго-восточнее г. Махачкала. Расположен участок недр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реками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Манасозень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Джангалучай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Абсолютные отметки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уровнем моря от +550 до +650.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3" y="113852"/>
            <a:ext cx="4276586" cy="6010057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491499">
            <a:off x="3249010" y="714886"/>
            <a:ext cx="4165600" cy="3213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07309"/>
              </p:ext>
            </p:extLst>
          </p:nvPr>
        </p:nvGraphicFramePr>
        <p:xfrm>
          <a:off x="2404136" y="5976289"/>
          <a:ext cx="9432758" cy="785128"/>
        </p:xfrm>
        <a:graphic>
          <a:graphicData uri="http://schemas.openxmlformats.org/drawingml/2006/table">
            <a:tbl>
              <a:tblPr firstRow="1">
                <a:tableStyleId>{91EBBBCC-DAD2-459C-BE2E-F6DE35CF9A28}</a:tableStyleId>
              </a:tblPr>
              <a:tblGrid>
                <a:gridCol w="1572127"/>
                <a:gridCol w="1138989"/>
                <a:gridCol w="3922295"/>
                <a:gridCol w="700625"/>
                <a:gridCol w="994239"/>
                <a:gridCol w="1104483"/>
              </a:tblGrid>
              <a:tr h="138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недропользователь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лицензия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 smtClean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целевое назначение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cap="all" dirty="0" smtClean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площадь, км2</a:t>
                      </a:r>
                    </a:p>
                    <a:p>
                      <a:pPr algn="ctr" fontAlgn="ctr"/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сроки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</a:tr>
              <a:tr h="419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>
                          <a:ln w="3175" cmpd="sng">
                            <a:noFill/>
                          </a:ln>
                          <a:effectLst/>
                        </a:rPr>
                        <a:t>ООО 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«Югнефтегаз"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>
                          <a:ln w="3175" cmpd="sng">
                            <a:noFill/>
                          </a:ln>
                          <a:effectLst/>
                        </a:rPr>
                        <a:t>МАХ 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00639 </a:t>
                      </a:r>
                      <a:r>
                        <a:rPr lang="ru-RU" sz="1200" kern="1200" cap="all" dirty="0">
                          <a:ln w="3175" cmpd="sng">
                            <a:noFill/>
                          </a:ln>
                          <a:effectLst/>
                        </a:rPr>
                        <a:t>НР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Геологическое изучение, разведка и добыча углеводородного сырья на участке недр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 Агачбулак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41,96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31.03.2014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01.03.2039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2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181" y="2068601"/>
            <a:ext cx="5132388" cy="233291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Агачбулакская структура выявлена сейсморазведочными работами в 1980 г. (Трест "Грознонефтегеофизика").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г. проведены детализационные сейсморазведочные работы (АООТ "Ставропольнефтегеофизика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96569" y="-9915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893086"/>
              </p:ext>
            </p:extLst>
          </p:nvPr>
        </p:nvGraphicFramePr>
        <p:xfrm>
          <a:off x="6269516" y="341521"/>
          <a:ext cx="4706651" cy="578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rectole000000000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516" y="341521"/>
                        <a:ext cx="4706651" cy="578706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00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123488" cy="1600198"/>
          </a:xfrm>
        </p:spPr>
        <p:txBody>
          <a:bodyPr/>
          <a:lstStyle/>
          <a:p>
            <a:r>
              <a:rPr lang="ru-RU" dirty="0" smtClean="0"/>
              <a:t>План проведения </a:t>
            </a:r>
            <a:r>
              <a:rPr lang="ru-RU" dirty="0" err="1" smtClean="0"/>
              <a:t>грр</a:t>
            </a:r>
            <a:r>
              <a:rPr lang="ru-RU" dirty="0" smtClean="0"/>
              <a:t> в пределах участка на </a:t>
            </a:r>
            <a:r>
              <a:rPr lang="ru-RU" dirty="0" smtClean="0"/>
              <a:t>2020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7912" y="2197100"/>
            <a:ext cx="9452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соответствие с требованиями изменений к лицензии (протокол №159-16 от 29.12.2016 г) </a:t>
            </a:r>
          </a:p>
          <a:p>
            <a:r>
              <a:rPr lang="ru-RU" dirty="0" smtClean="0"/>
              <a:t>в пределах лицензионного участка планируется провести следующие работы: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25297"/>
              </p:ext>
            </p:extLst>
          </p:nvPr>
        </p:nvGraphicFramePr>
        <p:xfrm>
          <a:off x="187286" y="2983133"/>
          <a:ext cx="11909235" cy="2839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4933"/>
                <a:gridCol w="4819684"/>
                <a:gridCol w="2977309"/>
                <a:gridCol w="29773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финансирования</a:t>
                      </a:r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Завершение работ по </a:t>
                      </a:r>
                      <a:r>
                        <a:rPr lang="ru-RU" dirty="0" err="1" smtClean="0"/>
                        <a:t>переинтерпретации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данных сейсморазведочных</a:t>
                      </a:r>
                      <a:r>
                        <a:rPr lang="ru-RU" baseline="0" dirty="0" smtClean="0"/>
                        <a:t> работ прошлых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Инвестиционные средства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и представление материалов на государственную экспертизу запасов (п.4.1.2. изменений к лицензии)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Инвестиционные средства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проекта разведки </a:t>
                      </a:r>
                      <a:r>
                        <a:rPr lang="ru-RU" dirty="0" smtClean="0"/>
                        <a:t>(п.4.1.3. изменений к лицензии)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Инвестиционные средства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9887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697</TotalTime>
  <Words>203</Words>
  <Application>Microsoft Office PowerPoint</Application>
  <PresentationFormat>Широкоэкранный</PresentationFormat>
  <Paragraphs>41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Tw Cen MT</vt:lpstr>
      <vt:lpstr>Капля</vt:lpstr>
      <vt:lpstr>Изображение</vt:lpstr>
      <vt:lpstr>ООО «Югнефтегаз»  участок недр «Агачбулак»</vt:lpstr>
      <vt:lpstr>Презентация PowerPoint</vt:lpstr>
      <vt:lpstr>Агачбулакская структура выявлена сейсморазведочными работами в 1980 г. (Трест "Грознонефтегеофизика").  В 1995 г. проведены детализационные сейсморазведочные работы (АООТ "Ставропольнефтегеофизика").  </vt:lpstr>
      <vt:lpstr>План проведения грр в пределах участка на 2020 г.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Димуля</dc:creator>
  <cp:lastModifiedBy>User</cp:lastModifiedBy>
  <cp:revision>86</cp:revision>
  <dcterms:created xsi:type="dcterms:W3CDTF">2019-01-30T10:11:32Z</dcterms:created>
  <dcterms:modified xsi:type="dcterms:W3CDTF">2020-01-25T08:34:26Z</dcterms:modified>
</cp:coreProperties>
</file>